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37"/>
  </p:normalViewPr>
  <p:slideViewPr>
    <p:cSldViewPr>
      <p:cViewPr varScale="1">
        <p:scale>
          <a:sx n="105" d="100"/>
          <a:sy n="105" d="100"/>
        </p:scale>
        <p:origin x="1840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0" y="5108755"/>
            <a:ext cx="732984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833015"/>
            <a:ext cx="7482545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0"/>
            <a:ext cx="8229600" cy="3918803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291130"/>
            <a:ext cx="7016195" cy="427574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9184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21706"/>
            <a:ext cx="4040188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9184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21706"/>
            <a:ext cx="4041775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KOCF_QQgCoI?feature=oembed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5414165"/>
            <a:ext cx="7940660" cy="859205"/>
          </a:xfrm>
        </p:spPr>
        <p:txBody>
          <a:bodyPr>
            <a:normAutofit fontScale="90000"/>
          </a:bodyPr>
          <a:lstStyle/>
          <a:p>
            <a:r>
              <a:rPr lang="en-US" dirty="0"/>
              <a:t>Northwest Prep Academy Salutes &amp; Honors </a:t>
            </a:r>
            <a:r>
              <a:rPr lang="en-US" b="1" dirty="0"/>
              <a:t>ALL</a:t>
            </a:r>
            <a:r>
              <a:rPr lang="en-US" dirty="0"/>
              <a:t> Veterans &amp; Soldiers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83DF9FA-8181-804D-A736-3484BD36664A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9540" y="69490"/>
            <a:ext cx="4581149" cy="1209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SALUTE Veterans National Honor Society - Home | Facebook">
            <a:extLst>
              <a:ext uri="{FF2B5EF4-FFF2-40B4-BE49-F238E27FC236}">
                <a16:creationId xmlns:a16="http://schemas.microsoft.com/office/drawing/2014/main" id="{22C74E7A-A812-C749-A0F7-48F3988F1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5186" y="5414165"/>
            <a:ext cx="958814" cy="144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nline Media 3" descr="We Salute Our Veterans | VETERANS DAY">
            <a:hlinkClick r:id="" action="ppaction://media"/>
            <a:extLst>
              <a:ext uri="{FF2B5EF4-FFF2-40B4-BE49-F238E27FC236}">
                <a16:creationId xmlns:a16="http://schemas.microsoft.com/office/drawing/2014/main" id="{77792C28-A9DA-094C-8948-76AAE8709707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089025" y="1901825"/>
            <a:ext cx="6967538" cy="3919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13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291130"/>
            <a:ext cx="8229600" cy="458115"/>
          </a:xfrm>
        </p:spPr>
        <p:txBody>
          <a:bodyPr>
            <a:noAutofit/>
          </a:bodyPr>
          <a:lstStyle/>
          <a:p>
            <a:r>
              <a:rPr lang="en-US" sz="2400" dirty="0"/>
              <a:t>To all </a:t>
            </a:r>
            <a:r>
              <a:rPr lang="en-US" sz="2400" b="1" dirty="0"/>
              <a:t>veterans</a:t>
            </a:r>
            <a:r>
              <a:rPr lang="en-US" sz="2400" dirty="0"/>
              <a:t>, living and deceased, thank you for your service and sacrifices so that we can live in a free country.</a:t>
            </a:r>
          </a:p>
        </p:txBody>
      </p:sp>
      <p:pic>
        <p:nvPicPr>
          <p:cNvPr id="5" name="Picture 2" descr="SALUTE Veterans National Honor Society - Home | Facebook">
            <a:extLst>
              <a:ext uri="{FF2B5EF4-FFF2-40B4-BE49-F238E27FC236}">
                <a16:creationId xmlns:a16="http://schemas.microsoft.com/office/drawing/2014/main" id="{226DF00C-5F18-434C-823F-86F44A3A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5186" y="5414165"/>
            <a:ext cx="958814" cy="144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570BBDA-7A84-4A49-980B-4EBF54EEEDAE}"/>
              </a:ext>
            </a:extLst>
          </p:cNvPr>
          <p:cNvSpPr txBox="1"/>
          <p:nvPr/>
        </p:nvSpPr>
        <p:spPr>
          <a:xfrm>
            <a:off x="296260" y="2207360"/>
            <a:ext cx="28487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1. Fred Williams (U.S. Army)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38490B-22DE-EA46-B085-9E92D4B975A8}"/>
              </a:ext>
            </a:extLst>
          </p:cNvPr>
          <p:cNvSpPr txBox="1"/>
          <p:nvPr/>
        </p:nvSpPr>
        <p:spPr>
          <a:xfrm>
            <a:off x="296256" y="2626415"/>
            <a:ext cx="27379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 James Riddle (U.S. Army)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95C2B1-E2B9-0146-A536-D44D54B7C43F}"/>
              </a:ext>
            </a:extLst>
          </p:cNvPr>
          <p:cNvSpPr txBox="1"/>
          <p:nvPr/>
        </p:nvSpPr>
        <p:spPr>
          <a:xfrm>
            <a:off x="296258" y="3123590"/>
            <a:ext cx="27302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</a:t>
            </a:r>
            <a:r>
              <a:rPr lang="en-US" dirty="0" err="1"/>
              <a:t>Denita</a:t>
            </a:r>
            <a:r>
              <a:rPr lang="en-US" dirty="0"/>
              <a:t> Neal (U.S. Army)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2EC623-8F41-D54A-A510-4FD0A7F6E7D8}"/>
              </a:ext>
            </a:extLst>
          </p:cNvPr>
          <p:cNvSpPr txBox="1"/>
          <p:nvPr/>
        </p:nvSpPr>
        <p:spPr>
          <a:xfrm>
            <a:off x="296257" y="3638528"/>
            <a:ext cx="3752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 </a:t>
            </a:r>
            <a:r>
              <a:rPr lang="en-US" dirty="0" err="1"/>
              <a:t>Kenric</a:t>
            </a:r>
            <a:r>
              <a:rPr lang="en-US" dirty="0"/>
              <a:t> Conway (Air Force Reserves)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D79E5-8D8A-4644-B731-E3509DBE090D}"/>
              </a:ext>
            </a:extLst>
          </p:cNvPr>
          <p:cNvSpPr txBox="1"/>
          <p:nvPr/>
        </p:nvSpPr>
        <p:spPr>
          <a:xfrm>
            <a:off x="296256" y="4099037"/>
            <a:ext cx="334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 Phillip Neal (U.S. Marine Corps)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98EE18-3422-7F45-9C73-2C345EBDBD6A}"/>
              </a:ext>
            </a:extLst>
          </p:cNvPr>
          <p:cNvSpPr txBox="1"/>
          <p:nvPr/>
        </p:nvSpPr>
        <p:spPr>
          <a:xfrm>
            <a:off x="296256" y="4567082"/>
            <a:ext cx="3956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 John Collier (U.S. Air Force Reserves)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92AA26-BA62-ED4E-8EC3-D38A86177207}"/>
              </a:ext>
            </a:extLst>
          </p:cNvPr>
          <p:cNvSpPr txBox="1"/>
          <p:nvPr/>
        </p:nvSpPr>
        <p:spPr>
          <a:xfrm>
            <a:off x="296256" y="5022539"/>
            <a:ext cx="3746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7. Malcolm Greer (U.S. Marine Corps)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06A3EC-D620-7F48-985A-BC0B518EE31B}"/>
              </a:ext>
            </a:extLst>
          </p:cNvPr>
          <p:cNvSpPr txBox="1"/>
          <p:nvPr/>
        </p:nvSpPr>
        <p:spPr>
          <a:xfrm>
            <a:off x="4113885" y="2207360"/>
            <a:ext cx="2739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 Farris Collier (U.S. Army)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20BD15-236B-6A4D-8BBB-B6A99D796434}"/>
              </a:ext>
            </a:extLst>
          </p:cNvPr>
          <p:cNvSpPr txBox="1"/>
          <p:nvPr/>
        </p:nvSpPr>
        <p:spPr>
          <a:xfrm>
            <a:off x="4113884" y="2604165"/>
            <a:ext cx="29640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9. Donald Hilliard (U.S. Army)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9740BC-7242-724F-A035-F6D4F3A7FEAD}"/>
              </a:ext>
            </a:extLst>
          </p:cNvPr>
          <p:cNvSpPr txBox="1"/>
          <p:nvPr/>
        </p:nvSpPr>
        <p:spPr>
          <a:xfrm>
            <a:off x="4088949" y="3027707"/>
            <a:ext cx="4857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10. Tammy Hilliard (California Air National Guard)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62946-0ACB-594E-8A7B-82AF0F1204E2}"/>
              </a:ext>
            </a:extLst>
          </p:cNvPr>
          <p:cNvSpPr txBox="1"/>
          <p:nvPr/>
        </p:nvSpPr>
        <p:spPr>
          <a:xfrm>
            <a:off x="4088949" y="3431612"/>
            <a:ext cx="3081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11. Norris Neal (U.S. Air Force)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F29986-F63D-2B48-9D88-DB7F180A45F5}"/>
              </a:ext>
            </a:extLst>
          </p:cNvPr>
          <p:cNvSpPr txBox="1"/>
          <p:nvPr/>
        </p:nvSpPr>
        <p:spPr>
          <a:xfrm>
            <a:off x="4088949" y="3797543"/>
            <a:ext cx="3614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12. John Martin  (U.S Marine Corps)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7CD0BE-7FD9-FA44-83CE-7EE52A31ADED}"/>
              </a:ext>
            </a:extLst>
          </p:cNvPr>
          <p:cNvSpPr txBox="1"/>
          <p:nvPr/>
        </p:nvSpPr>
        <p:spPr>
          <a:xfrm>
            <a:off x="4077978" y="4175500"/>
            <a:ext cx="3231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13. Charles Summers (U.S. Navy)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26B7E0-14C7-0242-80CF-915482C5DBFD}"/>
              </a:ext>
            </a:extLst>
          </p:cNvPr>
          <p:cNvSpPr/>
          <p:nvPr/>
        </p:nvSpPr>
        <p:spPr>
          <a:xfrm>
            <a:off x="4113884" y="4563031"/>
            <a:ext cx="3911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14. </a:t>
            </a:r>
            <a:r>
              <a:rPr lang="en-US" dirty="0" err="1"/>
              <a:t>Rickael</a:t>
            </a:r>
            <a:r>
              <a:rPr lang="en-US" dirty="0"/>
              <a:t> Rainey (U.S. Army Reserves 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C1EFF0-135E-7B40-961F-5B25D829671C}"/>
              </a:ext>
            </a:extLst>
          </p:cNvPr>
          <p:cNvSpPr/>
          <p:nvPr/>
        </p:nvSpPr>
        <p:spPr>
          <a:xfrm>
            <a:off x="4113884" y="4995547"/>
            <a:ext cx="27454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15. Pat Hawkins (U.S. Navy)</a:t>
            </a:r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6260" y="1291130"/>
            <a:ext cx="8229600" cy="458115"/>
          </a:xfrm>
        </p:spPr>
        <p:txBody>
          <a:bodyPr>
            <a:noAutofit/>
          </a:bodyPr>
          <a:lstStyle/>
          <a:p>
            <a:r>
              <a:rPr lang="en-US" sz="2400" dirty="0"/>
              <a:t>To all </a:t>
            </a:r>
            <a:r>
              <a:rPr lang="en-US" sz="2400" b="1" dirty="0"/>
              <a:t>veterans</a:t>
            </a:r>
            <a:r>
              <a:rPr lang="en-US" sz="2400" dirty="0"/>
              <a:t>, living and deceased, thank you for your service and sacrifices so that we can live in a free country.</a:t>
            </a:r>
          </a:p>
        </p:txBody>
      </p:sp>
      <p:pic>
        <p:nvPicPr>
          <p:cNvPr id="5" name="Picture 2" descr="SALUTE Veterans National Honor Society - Home | Facebook">
            <a:extLst>
              <a:ext uri="{FF2B5EF4-FFF2-40B4-BE49-F238E27FC236}">
                <a16:creationId xmlns:a16="http://schemas.microsoft.com/office/drawing/2014/main" id="{226DF00C-5F18-434C-823F-86F44A3A39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5186" y="5414165"/>
            <a:ext cx="958814" cy="144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D570BBDA-7A84-4A49-980B-4EBF54EEEDAE}"/>
              </a:ext>
            </a:extLst>
          </p:cNvPr>
          <p:cNvSpPr txBox="1"/>
          <p:nvPr/>
        </p:nvSpPr>
        <p:spPr>
          <a:xfrm>
            <a:off x="296260" y="2207360"/>
            <a:ext cx="2914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16. Manuel Long (U.S. Army)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A38490B-22DE-EA46-B085-9E92D4B975A8}"/>
              </a:ext>
            </a:extLst>
          </p:cNvPr>
          <p:cNvSpPr txBox="1"/>
          <p:nvPr/>
        </p:nvSpPr>
        <p:spPr>
          <a:xfrm>
            <a:off x="296256" y="2626415"/>
            <a:ext cx="395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17. Terrance Pipkins (U.S. Army Reserve)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95C2B1-E2B9-0146-A536-D44D54B7C43F}"/>
              </a:ext>
            </a:extLst>
          </p:cNvPr>
          <p:cNvSpPr txBox="1"/>
          <p:nvPr/>
        </p:nvSpPr>
        <p:spPr>
          <a:xfrm>
            <a:off x="296258" y="3123590"/>
            <a:ext cx="3261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18. Kristi Davis (U.S.M.C Marine)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2EC623-8F41-D54A-A510-4FD0A7F6E7D8}"/>
              </a:ext>
            </a:extLst>
          </p:cNvPr>
          <p:cNvSpPr txBox="1"/>
          <p:nvPr/>
        </p:nvSpPr>
        <p:spPr>
          <a:xfrm>
            <a:off x="296257" y="3638528"/>
            <a:ext cx="3063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19. Terry Lawrence (U.S. Army)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45D79E5-8D8A-4644-B731-E3509DBE090D}"/>
              </a:ext>
            </a:extLst>
          </p:cNvPr>
          <p:cNvSpPr txBox="1"/>
          <p:nvPr/>
        </p:nvSpPr>
        <p:spPr>
          <a:xfrm>
            <a:off x="296256" y="4099037"/>
            <a:ext cx="2252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20. Jessica Black (SSG)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F98EE18-3422-7F45-9C73-2C345EBDBD6A}"/>
              </a:ext>
            </a:extLst>
          </p:cNvPr>
          <p:cNvSpPr txBox="1"/>
          <p:nvPr/>
        </p:nvSpPr>
        <p:spPr>
          <a:xfrm>
            <a:off x="296256" y="4567082"/>
            <a:ext cx="2991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21. Kendrick Black (U.S. Army)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E92AA26-BA62-ED4E-8EC3-D38A86177207}"/>
              </a:ext>
            </a:extLst>
          </p:cNvPr>
          <p:cNvSpPr txBox="1"/>
          <p:nvPr/>
        </p:nvSpPr>
        <p:spPr>
          <a:xfrm>
            <a:off x="296256" y="5022539"/>
            <a:ext cx="3046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22. Anthony Ruffin (U.S. Army)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106A3EC-D620-7F48-985A-BC0B518EE31B}"/>
              </a:ext>
            </a:extLst>
          </p:cNvPr>
          <p:cNvSpPr txBox="1"/>
          <p:nvPr/>
        </p:nvSpPr>
        <p:spPr>
          <a:xfrm>
            <a:off x="4113885" y="2207360"/>
            <a:ext cx="335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23. Dr. Michael Ellis Sr. (U.S. Navy)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420BD15-236B-6A4D-8BBB-B6A99D796434}"/>
              </a:ext>
            </a:extLst>
          </p:cNvPr>
          <p:cNvSpPr txBox="1"/>
          <p:nvPr/>
        </p:nvSpPr>
        <p:spPr>
          <a:xfrm>
            <a:off x="4113884" y="2604165"/>
            <a:ext cx="3041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24. Michael Ellis Jr. (U.S. Army)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79740BC-7242-724F-A035-F6D4F3A7FEAD}"/>
              </a:ext>
            </a:extLst>
          </p:cNvPr>
          <p:cNvSpPr txBox="1"/>
          <p:nvPr/>
        </p:nvSpPr>
        <p:spPr>
          <a:xfrm>
            <a:off x="4088949" y="3027707"/>
            <a:ext cx="2928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25. Marcus Green (U.S. Navy)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362946-0ACB-594E-8A7B-82AF0F1204E2}"/>
              </a:ext>
            </a:extLst>
          </p:cNvPr>
          <p:cNvSpPr txBox="1"/>
          <p:nvPr/>
        </p:nvSpPr>
        <p:spPr>
          <a:xfrm>
            <a:off x="4088949" y="3431612"/>
            <a:ext cx="2747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26. </a:t>
            </a:r>
            <a:r>
              <a:rPr lang="en-US" dirty="0" err="1"/>
              <a:t>Yaschia</a:t>
            </a:r>
            <a:r>
              <a:rPr lang="en-US" dirty="0"/>
              <a:t> Horton (JROTC)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9F29986-F63D-2B48-9D88-DB7F180A45F5}"/>
              </a:ext>
            </a:extLst>
          </p:cNvPr>
          <p:cNvSpPr txBox="1"/>
          <p:nvPr/>
        </p:nvSpPr>
        <p:spPr>
          <a:xfrm>
            <a:off x="4088949" y="3797543"/>
            <a:ext cx="2719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27. Gary Neal  (U.S. Army )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7CD0BE-7FD9-FA44-83CE-7EE52A31ADED}"/>
              </a:ext>
            </a:extLst>
          </p:cNvPr>
          <p:cNvSpPr txBox="1"/>
          <p:nvPr/>
        </p:nvSpPr>
        <p:spPr>
          <a:xfrm>
            <a:off x="4077978" y="4175500"/>
            <a:ext cx="34372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28. Gibraltar White, Jr.  (U.S. Army)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E26B7E0-14C7-0242-80CF-915482C5DBFD}"/>
              </a:ext>
            </a:extLst>
          </p:cNvPr>
          <p:cNvSpPr/>
          <p:nvPr/>
        </p:nvSpPr>
        <p:spPr>
          <a:xfrm>
            <a:off x="4113884" y="4563031"/>
            <a:ext cx="3098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29. </a:t>
            </a:r>
            <a:r>
              <a:rPr lang="en-US" dirty="0" err="1"/>
              <a:t>Quenise</a:t>
            </a:r>
            <a:r>
              <a:rPr lang="en-US" dirty="0"/>
              <a:t> </a:t>
            </a:r>
            <a:r>
              <a:rPr lang="en-US" dirty="0" err="1"/>
              <a:t>Crigler</a:t>
            </a:r>
            <a:r>
              <a:rPr lang="en-US" dirty="0"/>
              <a:t>  (U.S. Navy)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7C1EFF0-135E-7B40-961F-5B25D829671C}"/>
              </a:ext>
            </a:extLst>
          </p:cNvPr>
          <p:cNvSpPr/>
          <p:nvPr/>
        </p:nvSpPr>
        <p:spPr>
          <a:xfrm>
            <a:off x="4113884" y="4995547"/>
            <a:ext cx="28655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30. David Gilbert (U.S. Army)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3489CBF-C783-434A-A956-D874673E9D98}"/>
              </a:ext>
            </a:extLst>
          </p:cNvPr>
          <p:cNvSpPr/>
          <p:nvPr/>
        </p:nvSpPr>
        <p:spPr>
          <a:xfrm>
            <a:off x="4088949" y="5390565"/>
            <a:ext cx="30835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31. Patricia Gilbert  (U.S. Army)</a:t>
            </a:r>
          </a:p>
        </p:txBody>
      </p:sp>
    </p:spTree>
    <p:extLst>
      <p:ext uri="{BB962C8B-B14F-4D97-AF65-F5344CB8AC3E}">
        <p14:creationId xmlns:p14="http://schemas.microsoft.com/office/powerpoint/2010/main" val="1950598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4" grpId="0"/>
      <p:bldP spid="25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Northwest Prep </a:t>
            </a:r>
            <a:r>
              <a:rPr lang="en-US"/>
              <a:t>Academy Thanks You!</a:t>
            </a:r>
            <a:endParaRPr lang="en-US" dirty="0"/>
          </a:p>
        </p:txBody>
      </p:sp>
      <p:pic>
        <p:nvPicPr>
          <p:cNvPr id="1026" name="Picture 2" descr="Veterans Day Messages &amp; Quotes To Say Thank You Veterans | Happy veterans  day quotes, Veterans day quotes, Thank you veteran">
            <a:extLst>
              <a:ext uri="{FF2B5EF4-FFF2-40B4-BE49-F238E27FC236}">
                <a16:creationId xmlns:a16="http://schemas.microsoft.com/office/drawing/2014/main" id="{6E27C5B8-C62C-D34B-84FF-1FF4694C03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85" y="2054655"/>
            <a:ext cx="6719019" cy="3944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SALUTE Veterans National Honor Society - Home | Facebook">
            <a:extLst>
              <a:ext uri="{FF2B5EF4-FFF2-40B4-BE49-F238E27FC236}">
                <a16:creationId xmlns:a16="http://schemas.microsoft.com/office/drawing/2014/main" id="{071F4490-0AAF-0949-9AF4-D787108C5C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8185186" y="5414165"/>
            <a:ext cx="958814" cy="1440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572</TotalTime>
  <Words>415</Words>
  <Application>Microsoft Macintosh PowerPoint</Application>
  <PresentationFormat>On-screen Show (4:3)</PresentationFormat>
  <Paragraphs>35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Northwest Prep Academy Salutes &amp; Honors ALL Veterans &amp; Soldiers </vt:lpstr>
      <vt:lpstr>PowerPoint Presentation</vt:lpstr>
      <vt:lpstr>To all veterans, living and deceased, thank you for your service and sacrifices so that we can live in a free country.</vt:lpstr>
      <vt:lpstr>To all veterans, living and deceased, thank you for your service and sacrifices so that we can live in a free country.</vt:lpstr>
      <vt:lpstr>Northwest Prep Academy Thanks You!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MARVIN  MOORE</cp:lastModifiedBy>
  <cp:revision>31</cp:revision>
  <dcterms:created xsi:type="dcterms:W3CDTF">2013-08-21T19:17:07Z</dcterms:created>
  <dcterms:modified xsi:type="dcterms:W3CDTF">2020-11-11T19:18:49Z</dcterms:modified>
</cp:coreProperties>
</file>